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47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95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7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19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44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45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31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31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50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43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14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A3D15-A68C-49E6-9E94-6BFF3465163D}" type="datetimeFigureOut">
              <a:rPr lang="zh-TW" altLang="en-US" smtClean="0"/>
              <a:t>2019/8/27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5149-8F9C-48CB-97F4-2C466AF59C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08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oogle雲端\東南亞語言教學中心\東南亞碩士學位學程\【學生事務】\【學位考試】\考核申請\布條底圖 - 複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62"/>
          <a:stretch/>
        </p:blipFill>
        <p:spPr bwMode="auto">
          <a:xfrm>
            <a:off x="-1" y="452"/>
            <a:ext cx="9144001" cy="685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0" y="132507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​Master Program in Southeast Asian Studies, </a:t>
            </a:r>
            <a:r>
              <a:rPr lang="en-US" altLang="zh-TW" sz="1600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Wenzao </a:t>
            </a:r>
            <a:r>
              <a:rPr lang="en-US" altLang="zh-TW" sz="1600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Ursuline University of </a:t>
            </a:r>
            <a:r>
              <a:rPr lang="en-US" altLang="zh-TW" sz="1600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Languages</a:t>
            </a:r>
          </a:p>
          <a:p>
            <a:pPr algn="ctr"/>
            <a:r>
              <a:rPr lang="en-US" altLang="zh-TW" sz="7200" b="1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Invitation</a:t>
            </a:r>
            <a:endParaRPr lang="zh-TW" altLang="en-US" sz="7200" b="1" dirty="0">
              <a:latin typeface="Source Sans Pro Black" panose="020B0803030403020204" pitchFamily="34" charset="0"/>
              <a:ea typeface="華康行書體(P)" panose="03000500000000000000" pitchFamily="66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560323" y="1412776"/>
            <a:ext cx="7992888" cy="5184576"/>
            <a:chOff x="539552" y="620689"/>
            <a:chExt cx="7992888" cy="5704765"/>
          </a:xfrm>
        </p:grpSpPr>
        <p:sp>
          <p:nvSpPr>
            <p:cNvPr id="3" name="矩形 2"/>
            <p:cNvSpPr/>
            <p:nvPr/>
          </p:nvSpPr>
          <p:spPr>
            <a:xfrm>
              <a:off x="539552" y="620689"/>
              <a:ext cx="7992888" cy="5704765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>
                  <a:solidFill>
                    <a:schemeClr val="accent1">
                      <a:lumMod val="75000"/>
                    </a:schemeClr>
                  </a:solidFill>
                </a:ln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378984" y="5073638"/>
              <a:ext cx="5561138" cy="4063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Director of </a:t>
              </a:r>
              <a:r>
                <a:rPr lang="en-US" altLang="zh-TW" dirty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Master Program in Southeast Asian Studies</a:t>
              </a:r>
              <a:endParaRPr lang="zh-TW" altLang="en-US" dirty="0">
                <a:latin typeface="High Tower Text" panose="02040502050506030303" pitchFamily="18" charset="0"/>
                <a:ea typeface="華康魏碑體" panose="03000709000000000000" pitchFamily="65" charset="-120"/>
              </a:endParaRPr>
            </a:p>
          </p:txBody>
        </p:sp>
        <p:sp>
          <p:nvSpPr>
            <p:cNvPr id="7" name="文字方塊 2"/>
            <p:cNvSpPr txBox="1">
              <a:spLocks noChangeArrowheads="1"/>
            </p:cNvSpPr>
            <p:nvPr/>
          </p:nvSpPr>
          <p:spPr bwMode="auto">
            <a:xfrm>
              <a:off x="4047173" y="5350380"/>
              <a:ext cx="4188574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Calligraphy" panose="03010101010101010101" pitchFamily="66" charset="0"/>
                  <a:ea typeface="華康行書體(P)" panose="03000500000000000000" pitchFamily="66" charset="-120"/>
                  <a:cs typeface="新細明體" pitchFamily="18" charset="-120"/>
                </a:rPr>
                <a:t>Wen Pin Lin</a:t>
              </a:r>
              <a:endParaRPr kumimoji="1" lang="zh-TW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anose="03010101010101010101" pitchFamily="66" charset="0"/>
                <a:ea typeface="華康魏碑體" panose="03000709000000000000" pitchFamily="65" charset="-120"/>
                <a:cs typeface="新細明體" pitchFamily="18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96090" y="5886699"/>
              <a:ext cx="845103" cy="4063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mtClean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00.2019</a:t>
              </a:r>
              <a:endParaRPr lang="zh-TW" altLang="en-US" dirty="0">
                <a:latin typeface="High Tower Text" panose="02040502050506030303" pitchFamily="18" charset="0"/>
                <a:ea typeface="華康魏碑體" panose="03000709000000000000" pitchFamily="65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34805" y="678652"/>
              <a:ext cx="7362818" cy="44618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altLang="zh-TW" sz="2400" dirty="0">
                  <a:latin typeface="Bell MT" panose="02020503060305020303" pitchFamily="18" charset="0"/>
                </a:rPr>
                <a:t>Dear Prof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.</a:t>
              </a:r>
              <a:endParaRPr lang="en-US" altLang="zh-TW" sz="2400" dirty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I </a:t>
              </a:r>
              <a:r>
                <a:rPr lang="en-US" altLang="zh-TW" sz="2400" dirty="0">
                  <a:latin typeface="Bell MT" panose="02020503060305020303" pitchFamily="18" charset="0"/>
                </a:rPr>
                <a:t>am sincere to invite you to attend the Proposal Defense of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MSEAS</a:t>
              </a:r>
              <a:r>
                <a:rPr lang="zh-TW" altLang="en-US" sz="2400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Master </a:t>
              </a:r>
              <a:r>
                <a:rPr lang="en-US" altLang="zh-TW" sz="2400" dirty="0">
                  <a:latin typeface="Bell MT" panose="02020503060305020303" pitchFamily="18" charset="0"/>
                </a:rPr>
                <a:t>student</a:t>
              </a:r>
              <a:r>
                <a:rPr lang="en-US" altLang="zh-TW" sz="2400" u="sng" dirty="0">
                  <a:latin typeface="Bell MT" panose="02020503060305020303" pitchFamily="18" charset="0"/>
                </a:rPr>
                <a:t> </a:t>
              </a:r>
              <a:r>
                <a:rPr lang="en-US" altLang="zh-TW" sz="2400" b="1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and serve </a:t>
              </a:r>
              <a:r>
                <a:rPr lang="en-US" altLang="zh-TW" sz="2400" dirty="0">
                  <a:latin typeface="Bell MT" panose="02020503060305020303" pitchFamily="18" charset="0"/>
                </a:rPr>
                <a:t>as a reviewer. </a:t>
              </a:r>
              <a:endParaRPr lang="en-US" altLang="zh-TW" sz="2400" dirty="0" smtClean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TITLE:</a:t>
              </a: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______________________________________________________________________________________________</a:t>
              </a:r>
              <a:endParaRPr lang="en-US" altLang="zh-TW" sz="2400" dirty="0" smtClean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The Defense will be held on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,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at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>
                  <a:latin typeface="Bell MT" panose="02020503060305020303" pitchFamily="18" charset="0"/>
                </a:rPr>
                <a:t>in the</a:t>
              </a:r>
              <a:r>
                <a:rPr lang="en-US" altLang="zh-TW" sz="2400" u="sng" dirty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  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of </a:t>
              </a:r>
              <a:r>
                <a:rPr lang="en-US" altLang="zh-TW" sz="2400" dirty="0" err="1">
                  <a:latin typeface="Bell MT" panose="02020503060305020303" pitchFamily="18" charset="0"/>
                </a:rPr>
                <a:t>Wenzao</a:t>
              </a:r>
              <a:r>
                <a:rPr lang="en-US" altLang="zh-TW" sz="2400" dirty="0">
                  <a:latin typeface="Bell MT" panose="02020503060305020303" pitchFamily="18" charset="0"/>
                </a:rPr>
                <a:t> Ursuline University of Languages.</a:t>
              </a:r>
              <a:endParaRPr lang="zh-TW" altLang="en-US" sz="2400" dirty="0">
                <a:latin typeface="Bell MT" panose="02020503060305020303" pitchFamily="18" charset="0"/>
                <a:ea typeface="華康魏碑體" panose="030007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75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oogle雲端\東南亞語言教學中心\東南亞碩士學位學程\【學生事務】\【學位考試】\考核申請\布條底圖 - 複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62"/>
          <a:stretch/>
        </p:blipFill>
        <p:spPr bwMode="auto">
          <a:xfrm>
            <a:off x="-1" y="452"/>
            <a:ext cx="9144001" cy="685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0" y="132507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​Master Program in Southeast Asian Studies, </a:t>
            </a:r>
            <a:r>
              <a:rPr lang="en-US" altLang="zh-TW" sz="1600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Wenzao </a:t>
            </a:r>
            <a:r>
              <a:rPr lang="en-US" altLang="zh-TW" sz="1600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Ursuline University of </a:t>
            </a:r>
            <a:r>
              <a:rPr lang="en-US" altLang="zh-TW" sz="1600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Languages</a:t>
            </a:r>
          </a:p>
          <a:p>
            <a:pPr algn="ctr"/>
            <a:r>
              <a:rPr lang="en-US" altLang="zh-TW" sz="7200" b="1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Invitation</a:t>
            </a:r>
            <a:endParaRPr lang="zh-TW" altLang="en-US" sz="7200" b="1" dirty="0">
              <a:latin typeface="Source Sans Pro Black" panose="020B0803030403020204" pitchFamily="34" charset="0"/>
              <a:ea typeface="華康行書體(P)" panose="03000500000000000000" pitchFamily="66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560323" y="1412776"/>
            <a:ext cx="7992888" cy="5184576"/>
            <a:chOff x="539552" y="620689"/>
            <a:chExt cx="7992888" cy="5704765"/>
          </a:xfrm>
        </p:grpSpPr>
        <p:sp>
          <p:nvSpPr>
            <p:cNvPr id="3" name="矩形 2"/>
            <p:cNvSpPr/>
            <p:nvPr/>
          </p:nvSpPr>
          <p:spPr>
            <a:xfrm>
              <a:off x="539552" y="620689"/>
              <a:ext cx="7992888" cy="5704765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>
                  <a:solidFill>
                    <a:schemeClr val="accent1">
                      <a:lumMod val="75000"/>
                    </a:schemeClr>
                  </a:solidFill>
                </a:ln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378984" y="5073638"/>
              <a:ext cx="5561138" cy="4063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Director of </a:t>
              </a:r>
              <a:r>
                <a:rPr lang="en-US" altLang="zh-TW" dirty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Master Program in Southeast Asian Studies</a:t>
              </a:r>
              <a:endParaRPr lang="zh-TW" altLang="en-US" dirty="0">
                <a:latin typeface="High Tower Text" panose="02040502050506030303" pitchFamily="18" charset="0"/>
                <a:ea typeface="華康魏碑體" panose="03000709000000000000" pitchFamily="65" charset="-120"/>
              </a:endParaRPr>
            </a:p>
          </p:txBody>
        </p:sp>
        <p:sp>
          <p:nvSpPr>
            <p:cNvPr id="7" name="文字方塊 2"/>
            <p:cNvSpPr txBox="1">
              <a:spLocks noChangeArrowheads="1"/>
            </p:cNvSpPr>
            <p:nvPr/>
          </p:nvSpPr>
          <p:spPr bwMode="auto">
            <a:xfrm>
              <a:off x="4047173" y="5350380"/>
              <a:ext cx="4188574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Calligraphy" panose="03010101010101010101" pitchFamily="66" charset="0"/>
                  <a:ea typeface="華康行書體(P)" panose="03000500000000000000" pitchFamily="66" charset="-120"/>
                  <a:cs typeface="新細明體" pitchFamily="18" charset="-120"/>
                </a:rPr>
                <a:t>Wen Pin Lin</a:t>
              </a:r>
              <a:endParaRPr kumimoji="1" lang="zh-TW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anose="03010101010101010101" pitchFamily="66" charset="0"/>
                <a:ea typeface="華康魏碑體" panose="03000709000000000000" pitchFamily="65" charset="-120"/>
                <a:cs typeface="新細明體" pitchFamily="18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96090" y="5886699"/>
              <a:ext cx="845103" cy="4063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mtClean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00.2019</a:t>
              </a:r>
              <a:endParaRPr lang="zh-TW" altLang="en-US" dirty="0">
                <a:latin typeface="High Tower Text" panose="02040502050506030303" pitchFamily="18" charset="0"/>
                <a:ea typeface="華康魏碑體" panose="03000709000000000000" pitchFamily="65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34805" y="678652"/>
              <a:ext cx="7362818" cy="44618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altLang="zh-TW" sz="2400" dirty="0">
                  <a:latin typeface="Bell MT" panose="02020503060305020303" pitchFamily="18" charset="0"/>
                </a:rPr>
                <a:t>Dear Prof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.</a:t>
              </a:r>
              <a:endParaRPr lang="en-US" altLang="zh-TW" sz="2400" dirty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I </a:t>
              </a:r>
              <a:r>
                <a:rPr lang="en-US" altLang="zh-TW" sz="2400" dirty="0">
                  <a:latin typeface="Bell MT" panose="02020503060305020303" pitchFamily="18" charset="0"/>
                </a:rPr>
                <a:t>am sincere to invite you to attend the Proposal Defense of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MSEAS</a:t>
              </a:r>
              <a:r>
                <a:rPr lang="zh-TW" altLang="en-US" sz="2400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Master </a:t>
              </a:r>
              <a:r>
                <a:rPr lang="en-US" altLang="zh-TW" sz="2400" dirty="0">
                  <a:latin typeface="Bell MT" panose="02020503060305020303" pitchFamily="18" charset="0"/>
                </a:rPr>
                <a:t>student</a:t>
              </a:r>
              <a:r>
                <a:rPr lang="en-US" altLang="zh-TW" sz="2400" u="sng" dirty="0">
                  <a:latin typeface="Bell MT" panose="02020503060305020303" pitchFamily="18" charset="0"/>
                </a:rPr>
                <a:t> </a:t>
              </a:r>
              <a:r>
                <a:rPr lang="en-US" altLang="zh-TW" sz="2400" b="1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and serve </a:t>
              </a:r>
              <a:r>
                <a:rPr lang="en-US" altLang="zh-TW" sz="2400" dirty="0">
                  <a:latin typeface="Bell MT" panose="02020503060305020303" pitchFamily="18" charset="0"/>
                </a:rPr>
                <a:t>as a reviewer. </a:t>
              </a:r>
              <a:endParaRPr lang="en-US" altLang="zh-TW" sz="2400" dirty="0" smtClean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TITLE:</a:t>
              </a: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______________________________________________________________________________________________</a:t>
              </a:r>
              <a:endParaRPr lang="en-US" altLang="zh-TW" sz="2400" dirty="0" smtClean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The Defense will be held on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,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at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>
                  <a:latin typeface="Bell MT" panose="02020503060305020303" pitchFamily="18" charset="0"/>
                </a:rPr>
                <a:t>in the</a:t>
              </a:r>
              <a:r>
                <a:rPr lang="en-US" altLang="zh-TW" sz="2400" u="sng" dirty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  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of </a:t>
              </a:r>
              <a:r>
                <a:rPr lang="en-US" altLang="zh-TW" sz="2400" dirty="0" err="1">
                  <a:latin typeface="Bell MT" panose="02020503060305020303" pitchFamily="18" charset="0"/>
                </a:rPr>
                <a:t>Wenzao</a:t>
              </a:r>
              <a:r>
                <a:rPr lang="en-US" altLang="zh-TW" sz="2400" dirty="0">
                  <a:latin typeface="Bell MT" panose="02020503060305020303" pitchFamily="18" charset="0"/>
                </a:rPr>
                <a:t> Ursuline University of Languages.</a:t>
              </a:r>
              <a:endParaRPr lang="zh-TW" altLang="en-US" sz="2400" dirty="0">
                <a:latin typeface="Bell MT" panose="02020503060305020303" pitchFamily="18" charset="0"/>
                <a:ea typeface="華康魏碑體" panose="030007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224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oogle雲端\東南亞語言教學中心\東南亞碩士學位學程\【學生事務】\【學位考試】\考核申請\布條底圖 - 複製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362"/>
          <a:stretch/>
        </p:blipFill>
        <p:spPr bwMode="auto">
          <a:xfrm>
            <a:off x="-1" y="452"/>
            <a:ext cx="9144001" cy="685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矩形 10"/>
          <p:cNvSpPr/>
          <p:nvPr/>
        </p:nvSpPr>
        <p:spPr>
          <a:xfrm>
            <a:off x="0" y="132507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1600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​Master Program in Southeast Asian Studies, </a:t>
            </a:r>
            <a:r>
              <a:rPr lang="en-US" altLang="zh-TW" sz="1600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Wenzao </a:t>
            </a:r>
            <a:r>
              <a:rPr lang="en-US" altLang="zh-TW" sz="1600" dirty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Ursuline University of </a:t>
            </a:r>
            <a:r>
              <a:rPr lang="en-US" altLang="zh-TW" sz="1600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Languages</a:t>
            </a:r>
          </a:p>
          <a:p>
            <a:pPr algn="ctr"/>
            <a:r>
              <a:rPr lang="en-US" altLang="zh-TW" sz="7200" b="1" dirty="0" smtClean="0"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Invitation</a:t>
            </a:r>
            <a:endParaRPr lang="zh-TW" altLang="en-US" sz="7200" b="1" dirty="0">
              <a:latin typeface="Source Sans Pro Black" panose="020B0803030403020204" pitchFamily="34" charset="0"/>
              <a:ea typeface="華康行書體(P)" panose="03000500000000000000" pitchFamily="66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560323" y="1412776"/>
            <a:ext cx="7992888" cy="5184576"/>
            <a:chOff x="539552" y="620689"/>
            <a:chExt cx="7992888" cy="5704765"/>
          </a:xfrm>
        </p:grpSpPr>
        <p:sp>
          <p:nvSpPr>
            <p:cNvPr id="3" name="矩形 2"/>
            <p:cNvSpPr/>
            <p:nvPr/>
          </p:nvSpPr>
          <p:spPr>
            <a:xfrm>
              <a:off x="539552" y="620689"/>
              <a:ext cx="7992888" cy="5704765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n>
                  <a:solidFill>
                    <a:schemeClr val="accent1">
                      <a:lumMod val="75000"/>
                    </a:schemeClr>
                  </a:solidFill>
                </a:ln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378984" y="5073638"/>
              <a:ext cx="5561138" cy="4063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dirty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Director of </a:t>
              </a:r>
              <a:r>
                <a:rPr lang="en-US" altLang="zh-TW" dirty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Master Program in Southeast Asian Studies</a:t>
              </a:r>
              <a:endParaRPr lang="zh-TW" altLang="en-US" dirty="0">
                <a:latin typeface="High Tower Text" panose="02040502050506030303" pitchFamily="18" charset="0"/>
                <a:ea typeface="華康魏碑體" panose="03000709000000000000" pitchFamily="65" charset="-120"/>
              </a:endParaRPr>
            </a:p>
          </p:txBody>
        </p:sp>
        <p:sp>
          <p:nvSpPr>
            <p:cNvPr id="7" name="文字方塊 2"/>
            <p:cNvSpPr txBox="1">
              <a:spLocks noChangeArrowheads="1"/>
            </p:cNvSpPr>
            <p:nvPr/>
          </p:nvSpPr>
          <p:spPr bwMode="auto">
            <a:xfrm>
              <a:off x="4047173" y="5350380"/>
              <a:ext cx="4188574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ucida Calligraphy" panose="03010101010101010101" pitchFamily="66" charset="0"/>
                  <a:ea typeface="華康行書體(P)" panose="03000500000000000000" pitchFamily="66" charset="-120"/>
                  <a:cs typeface="新細明體" pitchFamily="18" charset="-120"/>
                </a:rPr>
                <a:t>Wen Pin Lin</a:t>
              </a:r>
              <a:endParaRPr kumimoji="1" lang="zh-TW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Calligraphy" panose="03010101010101010101" pitchFamily="66" charset="0"/>
                <a:ea typeface="華康魏碑體" panose="03000709000000000000" pitchFamily="65" charset="-120"/>
                <a:cs typeface="新細明體" pitchFamily="18" charset="-12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496090" y="5886699"/>
              <a:ext cx="845103" cy="4063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mtClean="0">
                  <a:latin typeface="High Tower Text" panose="02040502050506030303" pitchFamily="18" charset="0"/>
                  <a:ea typeface="華康魏碑體" panose="03000709000000000000" pitchFamily="65" charset="-120"/>
                </a:rPr>
                <a:t>00.2019</a:t>
              </a:r>
              <a:endParaRPr lang="zh-TW" altLang="en-US" dirty="0">
                <a:latin typeface="High Tower Text" panose="02040502050506030303" pitchFamily="18" charset="0"/>
                <a:ea typeface="華康魏碑體" panose="03000709000000000000" pitchFamily="65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34805" y="678652"/>
              <a:ext cx="7362818" cy="44618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altLang="zh-TW" sz="2400" dirty="0">
                  <a:latin typeface="Bell MT" panose="02020503060305020303" pitchFamily="18" charset="0"/>
                </a:rPr>
                <a:t>Dear Prof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.</a:t>
              </a:r>
              <a:endParaRPr lang="en-US" altLang="zh-TW" sz="2400" dirty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I </a:t>
              </a:r>
              <a:r>
                <a:rPr lang="en-US" altLang="zh-TW" sz="2400" dirty="0">
                  <a:latin typeface="Bell MT" panose="02020503060305020303" pitchFamily="18" charset="0"/>
                </a:rPr>
                <a:t>am sincere to invite you to attend the Proposal Defense of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MSEAS</a:t>
              </a:r>
              <a:r>
                <a:rPr lang="zh-TW" altLang="en-US" sz="2400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Master </a:t>
              </a:r>
              <a:r>
                <a:rPr lang="en-US" altLang="zh-TW" sz="2400" dirty="0">
                  <a:latin typeface="Bell MT" panose="02020503060305020303" pitchFamily="18" charset="0"/>
                </a:rPr>
                <a:t>student</a:t>
              </a:r>
              <a:r>
                <a:rPr lang="en-US" altLang="zh-TW" sz="2400" u="sng" dirty="0">
                  <a:latin typeface="Bell MT" panose="02020503060305020303" pitchFamily="18" charset="0"/>
                </a:rPr>
                <a:t> </a:t>
              </a:r>
              <a:r>
                <a:rPr lang="en-US" altLang="zh-TW" sz="2400" b="1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and serve </a:t>
              </a:r>
              <a:r>
                <a:rPr lang="en-US" altLang="zh-TW" sz="2400" dirty="0">
                  <a:latin typeface="Bell MT" panose="02020503060305020303" pitchFamily="18" charset="0"/>
                </a:rPr>
                <a:t>as a reviewer. </a:t>
              </a:r>
              <a:endParaRPr lang="en-US" altLang="zh-TW" sz="2400" dirty="0" smtClean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TITLE:</a:t>
              </a: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______________________________________________________________________________________________</a:t>
              </a:r>
              <a:endParaRPr lang="en-US" altLang="zh-TW" sz="2400" dirty="0" smtClean="0">
                <a:latin typeface="Bell MT" panose="02020503060305020303" pitchFamily="18" charset="0"/>
              </a:endParaRPr>
            </a:p>
            <a:p>
              <a:pPr algn="just">
                <a:spcAft>
                  <a:spcPts val="500"/>
                </a:spcAft>
              </a:pPr>
              <a:r>
                <a:rPr lang="en-US" altLang="zh-TW" sz="2400" dirty="0" smtClean="0">
                  <a:latin typeface="Bell MT" panose="02020503060305020303" pitchFamily="18" charset="0"/>
                </a:rPr>
                <a:t>The Defense will be held on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,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at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</a:t>
              </a:r>
              <a:r>
                <a:rPr lang="en-US" altLang="zh-TW" sz="2400" u="sng" dirty="0" smtClean="0">
                  <a:latin typeface="Bell MT" panose="02020503060305020303" pitchFamily="18" charset="0"/>
                </a:rPr>
                <a:t> </a:t>
              </a:r>
              <a:r>
                <a:rPr lang="en-US" altLang="zh-TW" sz="2400" dirty="0">
                  <a:latin typeface="Bell MT" panose="02020503060305020303" pitchFamily="18" charset="0"/>
                </a:rPr>
                <a:t>in the</a:t>
              </a:r>
              <a:r>
                <a:rPr lang="en-US" altLang="zh-TW" sz="2400" u="sng" dirty="0">
                  <a:latin typeface="Bell MT" panose="02020503060305020303" pitchFamily="18" charset="0"/>
                </a:rPr>
                <a:t> </a:t>
              </a:r>
              <a:r>
                <a:rPr lang="zh-TW" altLang="en-US" sz="2400" b="1" u="sng" dirty="0" smtClean="0">
                  <a:latin typeface="Bell MT" panose="02020503060305020303" pitchFamily="18" charset="0"/>
                </a:rPr>
                <a:t>                              </a:t>
              </a:r>
              <a:r>
                <a:rPr lang="en-US" altLang="zh-TW" sz="2400" dirty="0" smtClean="0">
                  <a:latin typeface="Bell MT" panose="02020503060305020303" pitchFamily="18" charset="0"/>
                </a:rPr>
                <a:t>of </a:t>
              </a:r>
              <a:r>
                <a:rPr lang="en-US" altLang="zh-TW" sz="2400" dirty="0" err="1">
                  <a:latin typeface="Bell MT" panose="02020503060305020303" pitchFamily="18" charset="0"/>
                </a:rPr>
                <a:t>Wenzao</a:t>
              </a:r>
              <a:r>
                <a:rPr lang="en-US" altLang="zh-TW" sz="2400" dirty="0">
                  <a:latin typeface="Bell MT" panose="02020503060305020303" pitchFamily="18" charset="0"/>
                </a:rPr>
                <a:t> Ursuline University of Languages.</a:t>
              </a:r>
              <a:endParaRPr lang="zh-TW" altLang="en-US" sz="2400" dirty="0">
                <a:latin typeface="Bell MT" panose="02020503060305020303" pitchFamily="18" charset="0"/>
                <a:ea typeface="華康魏碑體" panose="030007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224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210</Words>
  <Application>Microsoft Office PowerPoint</Application>
  <PresentationFormat>如螢幕大小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wenzao</dc:creator>
  <cp:lastModifiedBy>wenzao</cp:lastModifiedBy>
  <cp:revision>30</cp:revision>
  <dcterms:created xsi:type="dcterms:W3CDTF">2017-12-21T07:41:07Z</dcterms:created>
  <dcterms:modified xsi:type="dcterms:W3CDTF">2019-08-27T03:21:53Z</dcterms:modified>
</cp:coreProperties>
</file>